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6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E620-7602-46D8-8277-8EB681ABE76F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8EC5-002F-4FE1-BDD3-5F47977259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 descr="C:\Users\DJ\Desktop\擷取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0"/>
            <a:ext cx="5661248" cy="5390375"/>
          </a:xfrm>
          <a:prstGeom prst="rect">
            <a:avLst/>
          </a:prstGeom>
          <a:noFill/>
        </p:spPr>
      </p:pic>
      <p:pic>
        <p:nvPicPr>
          <p:cNvPr id="1028" name="Picture 4" descr="C:\Users\DJ\Desktop\擷取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5" y="5148064"/>
            <a:ext cx="6337217" cy="3995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DJ\Desktop\擷取hgj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7045485" cy="889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DJ\Desktop\擷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-261073"/>
            <a:ext cx="6216551" cy="940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 descr="C:\Users\DJ\Desktop\擷取4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67443" cy="6156176"/>
          </a:xfrm>
          <a:prstGeom prst="rect">
            <a:avLst/>
          </a:prstGeom>
          <a:noFill/>
        </p:spPr>
      </p:pic>
      <p:pic>
        <p:nvPicPr>
          <p:cNvPr id="4099" name="Picture 3" descr="C:\Users\DJ\Desktop\擷取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912" y="3124200"/>
            <a:ext cx="46101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C:\Users\DJ\Desktop\擷取6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6124576"/>
          </a:xfrm>
          <a:prstGeom prst="rect">
            <a:avLst/>
          </a:prstGeom>
          <a:noFill/>
        </p:spPr>
      </p:pic>
      <p:pic>
        <p:nvPicPr>
          <p:cNvPr id="5123" name="Picture 3" descr="C:\Users\DJ\Desktop\擷取68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6693" y="2780770"/>
            <a:ext cx="3161307" cy="6363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如螢幕大小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</dc:creator>
  <cp:lastModifiedBy>DJ</cp:lastModifiedBy>
  <cp:revision>7</cp:revision>
  <dcterms:created xsi:type="dcterms:W3CDTF">2014-07-08T05:39:04Z</dcterms:created>
  <dcterms:modified xsi:type="dcterms:W3CDTF">2014-07-08T06:55:01Z</dcterms:modified>
</cp:coreProperties>
</file>